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48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24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93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03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53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290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11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61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23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35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F6124-99A0-4F71-8FAF-CADE5A7DEAEF}" type="datetimeFigureOut">
              <a:rPr lang="en-US" smtClean="0"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76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0040" y="1944555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TRIBINA 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ALUMNI @TFZR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6103" y="3501008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Iskustva programera </a:t>
            </a:r>
            <a:endParaRPr lang="sr-Latn-RS" sz="4800" b="1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 realne prakse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9898" y="332656"/>
            <a:ext cx="59121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UNIVERZITET U NOVOM SADU</a:t>
            </a:r>
          </a:p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TEHNI</a:t>
            </a:r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ČKI FAKULTET „MIHAJLO PUPIN“</a:t>
            </a:r>
          </a:p>
          <a:p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ZRENJANIN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9552" y="3429000"/>
            <a:ext cx="79928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014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51520" y="642713"/>
            <a:ext cx="85689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7161" y="187701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TRIBINA Alumni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 TFZR :     Iskustva programera iz realne prakse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3760" y="1020629"/>
            <a:ext cx="2585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PREDAVA</a:t>
            </a:r>
            <a:r>
              <a:rPr lang="sr-Latn-RS" sz="2800" b="1" u="sng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Č:</a:t>
            </a:r>
            <a:r>
              <a:rPr lang="sr-Latn-RS" b="1" u="sng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b="1" u="sng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1883" y="1700808"/>
            <a:ext cx="43893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Sla</a:t>
            </a:r>
            <a:r>
              <a:rPr lang="sr-Latn-ME" sz="32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đana Grubanov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17183" y="3933056"/>
            <a:ext cx="85689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17183" y="2757589"/>
            <a:ext cx="5761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Asseco SEE Beograd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75488" y="3044862"/>
            <a:ext cx="1596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Konsultant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7789" y="4226194"/>
            <a:ext cx="1516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u="sng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TEMA</a:t>
            </a:r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sr-Latn-R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376" y="5074717"/>
            <a:ext cx="80365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Iskustva iz firmi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62143" y="6525344"/>
            <a:ext cx="85689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077001"/>
            <a:ext cx="1512168" cy="1766363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850523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51520" y="908720"/>
            <a:ext cx="85689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64720" y="247475"/>
            <a:ext cx="3991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</a:t>
            </a:r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Iskustva iz firmi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305" y="1340768"/>
            <a:ext cx="873216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 zvanjem profesora informatike radila: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ME" sz="2000" b="1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Latn-ME" sz="2000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 g</a:t>
            </a:r>
            <a:r>
              <a:rPr lang="sr-Latn-ME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odina na </a:t>
            </a:r>
            <a:r>
              <a:rPr lang="sr-Latn-ME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razvoju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ERP </a:t>
            </a:r>
            <a:r>
              <a:rPr lang="sr-Latn-ME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projekata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Enterprise Resource Planning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solution</a:t>
            </a:r>
            <a:r>
              <a:rPr lang="sr-Latn-ME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sr-Latn-ME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r-Latn-ME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 </a:t>
            </a:r>
            <a:r>
              <a:rPr lang="sr-Latn-ME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fabrike</a:t>
            </a:r>
            <a:r>
              <a:rPr lang="sr-Latn-ME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prvo </a:t>
            </a:r>
            <a:r>
              <a:rPr lang="sr-Latn-ME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“Banat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seme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Zrenjanina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zatim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druge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fabrike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“Jaffa”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Crvenke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“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Duga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lakovi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Beograda</a:t>
            </a:r>
            <a:endParaRPr lang="sr-Latn-ME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endParaRPr lang="en-US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Poslednjih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12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godina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razvoju</a:t>
            </a:r>
            <a:r>
              <a:rPr lang="sr-Latn-ME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implemetaciji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bankarskih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softvera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</a:t>
            </a:r>
            <a:r>
              <a:rPr lang="sr-Latn-ME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čevši od bankarskih datawarehouse-a, data mining-a, do softvera za upravljanje rizicima u 20-tak banaka iz zemlje, regiona i sa Bliskog istoka.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r-Latn-ME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sz="20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 Asseco-SEE trenutno radi oko 500 zaposlenih, </a:t>
            </a: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ljudi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koji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</a:t>
            </a:r>
            <a:r>
              <a:rPr lang="sr-Latn-ME" sz="20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r-Latn-ME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završili TFZR se nalaze na najrazličitijim pozicijama, od developerskih, preko sales do menadžerskih.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43198" y="5927134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1/1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959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51520" y="908720"/>
            <a:ext cx="85689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51520" y="188640"/>
            <a:ext cx="3991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</a:t>
            </a:r>
            <a:r>
              <a:rPr lang="sr-Latn-RS" sz="28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Iskustva iz firmi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84987" y="6159820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1/2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1052736"/>
            <a:ext cx="8856984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Nakon 18 godina radnog iskustva u IT sektoru sa završenim TFZR, moj zaključak bi bio sledeći:</a:t>
            </a:r>
          </a:p>
          <a:p>
            <a:endParaRPr lang="sr-Latn-RS" sz="2000" b="1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Tx/>
              <a:buChar char="-"/>
            </a:pPr>
            <a:r>
              <a:rPr lang="sr-Latn-ME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Onog momenta kada ste upisali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/</a:t>
            </a:r>
            <a:r>
              <a:rPr lang="sr-Latn-ME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završili fakultet koji se bavi IT-jem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“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osudili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”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ste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se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na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do</a:t>
            </a:r>
            <a:r>
              <a:rPr lang="sr-Latn-ME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životno učenje i što se pre pomirite s tim bolje ćete proći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(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pri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tom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mislim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podjednako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na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sr-Latn-ME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tehničk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o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znanje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i</a:t>
            </a:r>
            <a:r>
              <a:rPr lang="sr-Latn-ME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na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znanje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sr-Latn-ME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u </a:t>
            </a:r>
            <a:r>
              <a:rPr lang="sr-Latn-ME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okviru poslovne oblasti kojom se budete bavili</a:t>
            </a:r>
            <a:r>
              <a:rPr lang="sr-Latn-ME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)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Konkretno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, od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softvera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sa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fakulteta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ne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koristim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ni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jedan</a:t>
            </a:r>
            <a:r>
              <a:rPr lang="sr-Latn-ME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(što je logično jer sam studirala pre 18 godina)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ali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mi je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sve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nau</a:t>
            </a:r>
            <a:r>
              <a:rPr lang="sr-Latn-ME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čeno tokom studiranja bilo odlična osnova za razumevanje drugih platformi za razvoj.</a:t>
            </a:r>
          </a:p>
          <a:p>
            <a:endParaRPr lang="sr-Latn-ME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pPr marL="342900" indent="-342900">
              <a:buFontTx/>
              <a:buChar char="-"/>
            </a:pPr>
            <a:r>
              <a:rPr lang="sr-Latn-ME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Fakultet daje tehničko obrazovanje, za sve ostalo morate da se potrudite sami, i o</a:t>
            </a:r>
            <a:r>
              <a:rPr lang="sr-Latn-ME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d vas samih isključivo zavisi kako ćete se snaći u nekoj firmi, da li ćete biti očajni i u startu odustati ili biti svesni svog neznanja i krenuti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dalje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sr-Latn-ME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da učite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da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gradite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svoju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karijeru</a:t>
            </a:r>
            <a:endParaRPr lang="sr-Latn-ME" b="1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r>
              <a:rPr lang="sr-Latn-ME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I dan danas, iako sam i sama konsultant, svakodnevno naučim nešto novo iz oblasti bankarstva</a:t>
            </a:r>
            <a:r>
              <a:rPr lang="sr-Latn-ME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. Sa druge strane, svaka nova implementacija softvera proizvede situacije u kojima se puno toga nauči i u tehničkom smislu.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endParaRPr lang="sr-Latn-ME" b="1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endParaRPr lang="en-US" sz="14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19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370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Verdana</vt:lpstr>
      <vt:lpstr>Wingdings</vt:lpstr>
      <vt:lpstr>Office Theme</vt:lpstr>
      <vt:lpstr>TRIBINA  ALUMNI @TFZR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TRIBINA  ALUMNI @TFZR</dc:title>
  <dc:creator>Ljubica</dc:creator>
  <cp:keywords>Internal/General/</cp:keywords>
  <cp:lastModifiedBy>Slađana Grubanov</cp:lastModifiedBy>
  <cp:revision>21</cp:revision>
  <dcterms:created xsi:type="dcterms:W3CDTF">2017-03-06T07:45:39Z</dcterms:created>
  <dcterms:modified xsi:type="dcterms:W3CDTF">2017-03-15T11:53:03Z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60d76090-788e-451c-9292-e6a251c27adc</vt:lpwstr>
  </property>
  <property fmtid="{D5CDD505-2E9C-101B-9397-08002B2CF9AE}" pid="3" name="AssecoSEEScope">
    <vt:lpwstr>Internal</vt:lpwstr>
  </property>
  <property fmtid="{D5CDD505-2E9C-101B-9397-08002B2CF9AE}" pid="4" name="AssecoSEEClassificationI">
    <vt:lpwstr>General</vt:lpwstr>
  </property>
</Properties>
</file>